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1" r:id="rId2"/>
    <p:sldId id="258" r:id="rId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09" autoAdjust="0"/>
  </p:normalViewPr>
  <p:slideViewPr>
    <p:cSldViewPr>
      <p:cViewPr varScale="1">
        <p:scale>
          <a:sx n="104" d="100"/>
          <a:sy n="104" d="100"/>
        </p:scale>
        <p:origin x="75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126499D-2560-4B98-87D9-783117B5C4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B083E5-78AF-460A-B846-3A637FC206D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40FCC815-F3CA-45A8-97AB-C3DCAB530F49}" type="datetimeFigureOut">
              <a:rPr lang="en-US"/>
              <a:pPr>
                <a:defRPr/>
              </a:pPr>
              <a:t>3/6/2026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17840E2-EF95-41FF-9CAE-C63BDA91938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C8A455F-BB3A-4AF4-8C17-6B676F9499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C9EAAE-2588-4119-8219-9B771D68D96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A46653-767E-4415-9BBA-3B5C3B3DE0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796DEE3-B0DC-4292-B238-82C52430DA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45EE2A-2FC9-4EAC-A516-EB79473A3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19A8F-2914-41EF-803B-5D9BE09CD6EC}" type="datetimeFigureOut">
              <a:rPr lang="en-US"/>
              <a:pPr>
                <a:defRPr/>
              </a:pPr>
              <a:t>3/6/2026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17CAD-2BC8-4E3F-8309-2404659D2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14D36D-F36B-4F09-833F-DF5712F7E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1D668-D313-414C-8F8B-3404679AE5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1656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C5ADF-4E54-496B-8E0D-864B423BD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EA55B-A4FF-4D46-B7E8-B2672DF020D0}" type="datetimeFigureOut">
              <a:rPr lang="en-US"/>
              <a:pPr>
                <a:defRPr/>
              </a:pPr>
              <a:t>3/6/2026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30972-6410-4F6B-9775-2D2070639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0BBE0-A698-4CC5-8A8D-21A541516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C6F59-9F1D-4D33-8B74-DAB0842639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0622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CE7B2-BD5A-4DD4-AA5C-6410E3618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342F3-9A87-4EC3-8C8D-FC3477696832}" type="datetimeFigureOut">
              <a:rPr lang="en-US"/>
              <a:pPr>
                <a:defRPr/>
              </a:pPr>
              <a:t>3/6/2026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02E8DD-F456-4208-BDB7-6AD411EEF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465B6-E5BB-4F0D-A801-DB981F91B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117B2-7795-4E1E-A4B2-53889084FA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3590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A296B-E68D-4988-BD9D-FDA8C07BF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7A074-5A9F-4E27-8828-82C4047504C7}" type="datetimeFigureOut">
              <a:rPr lang="en-US"/>
              <a:pPr>
                <a:defRPr/>
              </a:pPr>
              <a:t>3/6/2026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DE23F-7684-4621-A772-583ECFCAA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4524C-B9A5-4784-8FC2-6A51E9CB7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A7090-8AA3-4410-9A5B-2148A62E02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9638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03BFB2-78A5-4FF3-AC12-AF995A308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3C423-2D70-46A5-8639-633B8E6E4B1F}" type="datetimeFigureOut">
              <a:rPr lang="en-US"/>
              <a:pPr>
                <a:defRPr/>
              </a:pPr>
              <a:t>3/6/2026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C2896-535F-496C-BEAE-266666B56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95093-B9B7-4583-932F-190FC7CE4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A084B-D8A4-41AA-A60C-990528C0F7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2588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1BB1200-224A-4B2B-9BDF-C61036E6F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1542B-0234-4A52-98AE-CE1C27C94EA2}" type="datetimeFigureOut">
              <a:rPr lang="en-US"/>
              <a:pPr>
                <a:defRPr/>
              </a:pPr>
              <a:t>3/6/2026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29CCF55-9B80-4625-A681-85A99284F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D3EF251-AB5F-4453-A874-97A04B83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33591-6090-470F-86DF-1BE6AEF3AA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1990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8C120D5-43A2-4891-8DD5-0C55E4F83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D78DC-4F8C-4565-98FB-B3D038B8C53D}" type="datetimeFigureOut">
              <a:rPr lang="en-US"/>
              <a:pPr>
                <a:defRPr/>
              </a:pPr>
              <a:t>3/6/2026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140E3AC-C9DC-4844-AA19-57F01EF5C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45D195B-0D90-4774-8C77-37A05B609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85F2D-4564-4BC2-80C7-2A8102EBE4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7699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BDD958F-5C43-47CB-8B45-0E7702372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C695C-5F9E-46AC-8C02-887E46E4CB29}" type="datetimeFigureOut">
              <a:rPr lang="en-US"/>
              <a:pPr>
                <a:defRPr/>
              </a:pPr>
              <a:t>3/6/2026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19961EE-7566-475B-B098-B29732A50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36D7FFF-6B3C-41A2-BA7F-8362B735A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DCC8C-6ACE-4366-9574-1455F0759B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2460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CC18B82-6331-4B82-9E0B-989895F8E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6CACF-AC56-4402-A83E-5D7402EA6900}" type="datetimeFigureOut">
              <a:rPr lang="en-US"/>
              <a:pPr>
                <a:defRPr/>
              </a:pPr>
              <a:t>3/6/2026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B0877E5-00F8-4859-964B-960EECBCA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247097F-1591-4D77-917E-E4EC3868A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81F05-22A0-4849-98D3-E39256EA26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5375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6D41F61-628B-4A60-9C97-9D43A5CCD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708D8-07E8-4514-BD15-1617437E21C7}" type="datetimeFigureOut">
              <a:rPr lang="en-US"/>
              <a:pPr>
                <a:defRPr/>
              </a:pPr>
              <a:t>3/6/2026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2CF8F7B-87ED-43D6-9BFD-753FB345E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AE4E413-F51F-4F1F-AEDA-C3F122D3C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949AC-6F50-4B55-B5DC-7A47C956F0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284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C4D2EC8-AD7B-4712-8783-D9FE257C2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A3763-B954-439A-ABE1-E7258EAE7CCD}" type="datetimeFigureOut">
              <a:rPr lang="en-US"/>
              <a:pPr>
                <a:defRPr/>
              </a:pPr>
              <a:t>3/6/2026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50B4D4A-5A59-4ACC-8E25-EFE5C5CBA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A6C1CE6-AFB2-4A67-8EA4-AFF2CD471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F216C-8439-40C9-A918-E956C2F9CA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8319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2F4C966-CAF8-4799-B8B0-4C41EDC1A25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FB10444-B607-46EC-A240-F7E1215736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374FF-FD56-4178-99F8-D4CD99B30F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6F14F2-7213-4533-B1AC-B2D289EDED9E}" type="datetimeFigureOut">
              <a:rPr lang="en-US"/>
              <a:pPr>
                <a:defRPr/>
              </a:pPr>
              <a:t>3/6/2026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3F3FD-45F7-4402-A60E-9370A8333B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F78A03-CB27-4A9C-AEF6-DB3783BFFE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2235F15-6E41-4137-BBC4-4EC4D5B2F3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hyperlink" Target="https://ru.wikipedia.org/wiki/%D0%9A%D0%BE%D0%BB%D1%8C%D1%86%D0%B5%D0%B2%D0%BE%D0%B9_%D0%B1%D1%83%D1%84%D0%B5%D1%80" TargetMode="External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rowfoundation@gmail.co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owfoundation.org/old/content/row/Steps-to-undertake-WWD-event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4" name="Picture 16" descr="a lake surrounded by trees with mountains in the background">
            <a:extLst>
              <a:ext uri="{FF2B5EF4-FFF2-40B4-BE49-F238E27FC236}">
                <a16:creationId xmlns:a16="http://schemas.microsoft.com/office/drawing/2014/main" id="{8DEC0A44-D852-B761-2376-08AFF80476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7"/>
          <a:stretch>
            <a:fillRect/>
          </a:stretch>
        </p:blipFill>
        <p:spPr bwMode="auto">
          <a:xfrm>
            <a:off x="1066800" y="990600"/>
            <a:ext cx="10058400" cy="441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 descr="Magenta to orange gradient">
            <a:extLst>
              <a:ext uri="{FF2B5EF4-FFF2-40B4-BE49-F238E27FC236}">
                <a16:creationId xmlns:a16="http://schemas.microsoft.com/office/drawing/2014/main" id="{7AAE03B9-82A3-63E8-4376-58798E3D2CB5}"/>
              </a:ext>
            </a:extLst>
          </p:cNvPr>
          <p:cNvSpPr/>
          <p:nvPr/>
        </p:nvSpPr>
        <p:spPr>
          <a:xfrm>
            <a:off x="1066800" y="990600"/>
            <a:ext cx="10058400" cy="4419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941F21B-E9C4-76EC-DE18-1BBF6ADA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46442"/>
            <a:ext cx="10515600" cy="32966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EA11A0-3452-03D8-C730-314750C8D8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267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D76C49-1B8A-32A0-85C9-37E8245737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4267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6E4C7896-4567-D257-5DA6-A5525F2513E8}"/>
              </a:ext>
            </a:extLst>
          </p:cNvPr>
          <p:cNvSpPr txBox="1">
            <a:spLocks noChangeArrowheads="1"/>
          </p:cNvSpPr>
          <p:nvPr/>
        </p:nvSpPr>
        <p:spPr bwMode="auto">
          <a:xfrm rot="19349967">
            <a:off x="1668356" y="2593686"/>
            <a:ext cx="1981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cs typeface="Vrinda" panose="020B0502040204020203" pitchFamily="34" charset="0"/>
              </a:rPr>
              <a:t>Come!!!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cs typeface="Vrinda" panose="020B0502040204020203" pitchFamily="34" charset="0"/>
              </a:rPr>
              <a:t>Let us Take Steps</a:t>
            </a:r>
            <a:endParaRPr lang="en-US" altLang="en-US" sz="1800" dirty="0">
              <a:solidFill>
                <a:schemeClr val="bg1"/>
              </a:solidFill>
            </a:endParaRP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7554B069-6FD8-510A-EED3-DFF851FDAFD3}"/>
              </a:ext>
            </a:extLst>
          </p:cNvPr>
          <p:cNvSpPr txBox="1">
            <a:spLocks noChangeArrowheads="1"/>
          </p:cNvSpPr>
          <p:nvPr/>
        </p:nvSpPr>
        <p:spPr bwMode="auto">
          <a:xfrm rot="2189707">
            <a:off x="8058412" y="2593576"/>
            <a:ext cx="25111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cs typeface="Vrinda" panose="020B0502040204020203" pitchFamily="34" charset="0"/>
              </a:rPr>
              <a:t>Save Water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cs typeface="Vrinda" panose="020B0502040204020203" pitchFamily="34" charset="0"/>
              </a:rPr>
              <a:t> Save  Streams</a:t>
            </a:r>
            <a:endParaRPr lang="en-US" altLang="en-US" sz="1800" b="1" dirty="0">
              <a:solidFill>
                <a:schemeClr val="bg1"/>
              </a:solidFill>
            </a:endParaRPr>
          </a:p>
        </p:txBody>
      </p:sp>
      <p:pic>
        <p:nvPicPr>
          <p:cNvPr id="2058" name="Picture 10" descr="row foundation logo">
            <a:extLst>
              <a:ext uri="{FF2B5EF4-FFF2-40B4-BE49-F238E27FC236}">
                <a16:creationId xmlns:a16="http://schemas.microsoft.com/office/drawing/2014/main" id="{24B3A948-A25F-F36A-8709-5F7920B5A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1035692"/>
            <a:ext cx="1480224" cy="61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E013AA1-06F6-6AF7-84AD-A15C63BD4426}"/>
              </a:ext>
            </a:extLst>
          </p:cNvPr>
          <p:cNvSpPr txBox="1"/>
          <p:nvPr/>
        </p:nvSpPr>
        <p:spPr>
          <a:xfrm>
            <a:off x="4396740" y="342900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Date: March 22 - May 22</a:t>
            </a:r>
            <a:endParaRPr lang="en-IN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3FECBB1-8D4D-40D5-0630-4B94EC97A87B}"/>
              </a:ext>
            </a:extLst>
          </p:cNvPr>
          <p:cNvSpPr txBox="1"/>
          <p:nvPr/>
        </p:nvSpPr>
        <p:spPr>
          <a:xfrm>
            <a:off x="3923453" y="370291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Location: Our River Bank, location</a:t>
            </a:r>
            <a:endParaRPr lang="en-IN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94997AB-3A0D-B630-F309-D3F60FC57079}"/>
              </a:ext>
            </a:extLst>
          </p:cNvPr>
          <p:cNvSpPr txBox="1"/>
          <p:nvPr/>
        </p:nvSpPr>
        <p:spPr>
          <a:xfrm>
            <a:off x="2110740" y="4586390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Contact: Local ROW Volunteer/Coordinator</a:t>
            </a:r>
            <a:endParaRPr lang="en-IN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DA4F520-1D9E-12D4-32DA-FAD0938341C4}"/>
              </a:ext>
            </a:extLst>
          </p:cNvPr>
          <p:cNvSpPr txBox="1"/>
          <p:nvPr/>
        </p:nvSpPr>
        <p:spPr>
          <a:xfrm>
            <a:off x="6122670" y="4571001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HQ Contact: rowfoundation@gmail.com</a:t>
            </a:r>
            <a:endParaRPr lang="en-IN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A5773FA-E721-5EBF-BAD2-E9F1B938FAD0}"/>
              </a:ext>
            </a:extLst>
          </p:cNvPr>
          <p:cNvSpPr txBox="1"/>
          <p:nvPr/>
        </p:nvSpPr>
        <p:spPr>
          <a:xfrm>
            <a:off x="3641513" y="1112544"/>
            <a:ext cx="6111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WATER FLOWS, LIFE GROWS 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Picture 20">
            <a:extLst>
              <a:ext uri="{FF2B5EF4-FFF2-40B4-BE49-F238E27FC236}">
                <a16:creationId xmlns:a16="http://schemas.microsoft.com/office/drawing/2014/main" id="{A51F6A63-B59D-05B7-8617-C0F77CD59E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61" r="73635" b="35510"/>
          <a:stretch>
            <a:fillRect/>
          </a:stretch>
        </p:blipFill>
        <p:spPr bwMode="auto">
          <a:xfrm>
            <a:off x="4341243" y="2311491"/>
            <a:ext cx="891540" cy="86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8">
            <a:extLst>
              <a:ext uri="{FF2B5EF4-FFF2-40B4-BE49-F238E27FC236}">
                <a16:creationId xmlns:a16="http://schemas.microsoft.com/office/drawing/2014/main" id="{08B0B2AD-613F-1B91-12BA-B5A75298D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311" y="1938699"/>
            <a:ext cx="1965115" cy="49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30BC39A1-ED2B-3D7D-5969-A16A29633E71}"/>
              </a:ext>
            </a:extLst>
          </p:cNvPr>
          <p:cNvSpPr txBox="1"/>
          <p:nvPr/>
        </p:nvSpPr>
        <p:spPr>
          <a:xfrm>
            <a:off x="5190512" y="2399011"/>
            <a:ext cx="29641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MARCH</a:t>
            </a:r>
          </a:p>
          <a:p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 WATER DAY</a:t>
            </a:r>
            <a:endParaRPr lang="en-IN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E10E6C6-7168-A2E7-EC6E-0DAA34F0B68C}"/>
              </a:ext>
            </a:extLst>
          </p:cNvPr>
          <p:cNvCxnSpPr>
            <a:cxnSpLocks/>
          </p:cNvCxnSpPr>
          <p:nvPr/>
        </p:nvCxnSpPr>
        <p:spPr>
          <a:xfrm>
            <a:off x="5279181" y="2975708"/>
            <a:ext cx="239649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7C75F04B-C5B4-3B52-BDBB-47E6625CD09E}"/>
              </a:ext>
            </a:extLst>
          </p:cNvPr>
          <p:cNvSpPr txBox="1"/>
          <p:nvPr/>
        </p:nvSpPr>
        <p:spPr>
          <a:xfrm>
            <a:off x="5175272" y="2995161"/>
            <a:ext cx="6111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“Water and Gender”</a:t>
            </a:r>
            <a:endParaRPr lang="en-IN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AutoShape 22" descr="Selected image presented in a lightbox.">
            <a:extLst>
              <a:ext uri="{FF2B5EF4-FFF2-40B4-BE49-F238E27FC236}">
                <a16:creationId xmlns:a16="http://schemas.microsoft.com/office/drawing/2014/main" id="{B69B9FE0-53BE-B24C-F7CD-EA14E45F06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58CF4EA8-5051-4D52-1F5E-EB1C8A2213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39" y="1027469"/>
            <a:ext cx="1684021" cy="4392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D49529-0D61-54E8-24B3-9E46B21A13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676888" y="562328"/>
            <a:ext cx="457200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A0FC59-6A9F-AD86-EE1F-B2AF7AA3438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1125200" y="5431922"/>
            <a:ext cx="457200" cy="457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DBC32F-0E7A-11F1-43A3-2FD0D04F7E6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1125200" y="533400"/>
            <a:ext cx="457200" cy="457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A75F2AE-0C57-4948-0EFE-3D6FFF172B7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676888" y="5485894"/>
            <a:ext cx="457200" cy="4572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442035A-04F7-B8AB-087E-8EB7DFDD654B}"/>
              </a:ext>
            </a:extLst>
          </p:cNvPr>
          <p:cNvSpPr/>
          <p:nvPr/>
        </p:nvSpPr>
        <p:spPr>
          <a:xfrm>
            <a:off x="533400" y="381000"/>
            <a:ext cx="11201400" cy="5715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FC1CEF-DA42-DB62-D1D3-582C8C3C5F06}"/>
              </a:ext>
            </a:extLst>
          </p:cNvPr>
          <p:cNvSpPr txBox="1"/>
          <p:nvPr/>
        </p:nvSpPr>
        <p:spPr>
          <a:xfrm>
            <a:off x="3285798" y="-3260"/>
            <a:ext cx="5793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Place </a:t>
            </a:r>
            <a:r>
              <a:rPr lang="en-US" b="1" dirty="0">
                <a:solidFill>
                  <a:srgbClr val="FFC000"/>
                </a:solidFill>
              </a:rPr>
              <a:t>Rings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at all four corners to hang the banner by strings</a:t>
            </a:r>
          </a:p>
        </p:txBody>
      </p:sp>
    </p:spTree>
    <p:extLst>
      <p:ext uri="{BB962C8B-B14F-4D97-AF65-F5344CB8AC3E}">
        <p14:creationId xmlns:p14="http://schemas.microsoft.com/office/powerpoint/2010/main" val="406702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8CE631D4-095B-173B-CCB0-6F2D568CFC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00909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E85338-7503-476F-460D-B6CDCEC9325C}"/>
              </a:ext>
            </a:extLst>
          </p:cNvPr>
          <p:cNvSpPr txBox="1"/>
          <p:nvPr/>
        </p:nvSpPr>
        <p:spPr>
          <a:xfrm>
            <a:off x="3886200" y="457200"/>
            <a:ext cx="2539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Badges and Logos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5968AD7B-681F-CBCE-4B9A-F5A529359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240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3E07F46-3C08-BEF6-762D-B31B73338EE6}"/>
              </a:ext>
            </a:extLst>
          </p:cNvPr>
          <p:cNvSpPr txBox="1"/>
          <p:nvPr/>
        </p:nvSpPr>
        <p:spPr>
          <a:xfrm>
            <a:off x="1600200" y="4682106"/>
            <a:ext cx="669452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b="1" dirty="0"/>
              <a:t>Contact</a:t>
            </a:r>
            <a:r>
              <a:rPr lang="hi-IN" altLang="en-US" sz="1600" dirty="0"/>
              <a:t>:</a:t>
            </a:r>
            <a:r>
              <a:rPr lang="en-US" altLang="en-US" sz="1600" dirty="0"/>
              <a:t> </a:t>
            </a:r>
            <a:r>
              <a:rPr lang="en-US" altLang="en-US" sz="1600" dirty="0">
                <a:solidFill>
                  <a:srgbClr val="0000FF"/>
                </a:solidFill>
              </a:rPr>
              <a:t>Local ROW Volunteer/Coordinator at – your Mobile no./email address</a:t>
            </a:r>
            <a:endParaRPr lang="en-US" altLang="en-US" sz="1600" b="1" dirty="0">
              <a:solidFill>
                <a:srgbClr val="0000FF"/>
              </a:solidFill>
            </a:endParaRPr>
          </a:p>
          <a:p>
            <a:endParaRPr lang="en-US" dirty="0"/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4A2B591B-4A16-5EA4-1E27-21FF665869C7}"/>
              </a:ext>
            </a:extLst>
          </p:cNvPr>
          <p:cNvSpPr txBox="1">
            <a:spLocks noChangeArrowheads="1"/>
          </p:cNvSpPr>
          <p:nvPr/>
        </p:nvSpPr>
        <p:spPr bwMode="auto">
          <a:xfrm rot="2189707">
            <a:off x="8937590" y="1945570"/>
            <a:ext cx="25111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FF"/>
                </a:solidFill>
                <a:cs typeface="Vrinda" panose="020B0502040204020203" pitchFamily="34" charset="0"/>
              </a:rPr>
              <a:t>Save Water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FF"/>
                </a:solidFill>
                <a:cs typeface="Vrinda" panose="020B0502040204020203" pitchFamily="34" charset="0"/>
              </a:rPr>
              <a:t> Save  Streams</a:t>
            </a:r>
            <a:endParaRPr lang="en-US" altLang="en-US" sz="1800" b="1" dirty="0">
              <a:solidFill>
                <a:srgbClr val="0000FF"/>
              </a:solidFill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8FF87C28-BAD5-759B-6D44-FDAEC160D9DF}"/>
              </a:ext>
            </a:extLst>
          </p:cNvPr>
          <p:cNvSpPr txBox="1">
            <a:spLocks noChangeArrowheads="1"/>
          </p:cNvSpPr>
          <p:nvPr/>
        </p:nvSpPr>
        <p:spPr bwMode="auto">
          <a:xfrm rot="19349967">
            <a:off x="6788843" y="1816926"/>
            <a:ext cx="1981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FF"/>
                </a:solidFill>
                <a:cs typeface="Vrinda" panose="020B0502040204020203" pitchFamily="34" charset="0"/>
              </a:rPr>
              <a:t>Come!!!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FF"/>
                </a:solidFill>
                <a:cs typeface="Vrinda" panose="020B0502040204020203" pitchFamily="34" charset="0"/>
              </a:rPr>
              <a:t>Let us Take Steps</a:t>
            </a:r>
            <a:endParaRPr lang="en-US" altLang="en-US" sz="1800" dirty="0">
              <a:solidFill>
                <a:srgbClr val="0000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23236D-FA35-CB0D-04C6-1B352EE8FE12}"/>
              </a:ext>
            </a:extLst>
          </p:cNvPr>
          <p:cNvSpPr txBox="1"/>
          <p:nvPr/>
        </p:nvSpPr>
        <p:spPr>
          <a:xfrm>
            <a:off x="1646382" y="5199923"/>
            <a:ext cx="36231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dirty="0"/>
              <a:t>HQ Contact: </a:t>
            </a:r>
            <a:r>
              <a:rPr lang="en-US" altLang="en-US" sz="1600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rowfoundation@gmail.com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A959A2-D46C-C675-CEBB-E4819945CFB0}"/>
              </a:ext>
            </a:extLst>
          </p:cNvPr>
          <p:cNvSpPr txBox="1"/>
          <p:nvPr/>
        </p:nvSpPr>
        <p:spPr>
          <a:xfrm>
            <a:off x="533399" y="3776904"/>
            <a:ext cx="77613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/>
              <a:t>Date: </a:t>
            </a:r>
            <a:r>
              <a:rPr lang="en-US" altLang="en-US" sz="1600" b="1" dirty="0">
                <a:solidFill>
                  <a:schemeClr val="bg1">
                    <a:lumMod val="65000"/>
                  </a:schemeClr>
                </a:solidFill>
              </a:rPr>
              <a:t>March 22 – May 22 (Do not place the year)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/>
              <a:t>Location: </a:t>
            </a:r>
            <a:r>
              <a:rPr lang="en-US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Provide your location</a:t>
            </a:r>
            <a:r>
              <a:rPr lang="en-US" altLang="en-US" sz="1600" b="1" dirty="0">
                <a:solidFill>
                  <a:srgbClr val="0000FF"/>
                </a:solidFill>
              </a:rPr>
              <a:t>:   Example: Bhilangana River Bank, Ghansali, UK</a:t>
            </a:r>
            <a:endParaRPr lang="en-US" altLang="en-US" sz="1600" b="1" dirty="0">
              <a:solidFill>
                <a:schemeClr val="bg1">
                  <a:lumMod val="65000"/>
                </a:schemeClr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 b="1" dirty="0">
              <a:solidFill>
                <a:srgbClr val="0000FF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BB93E71-F3DE-5AFC-F4E5-B935FB4F41E1}"/>
              </a:ext>
            </a:extLst>
          </p:cNvPr>
          <p:cNvSpPr txBox="1"/>
          <p:nvPr/>
        </p:nvSpPr>
        <p:spPr>
          <a:xfrm>
            <a:off x="157361" y="5810177"/>
            <a:ext cx="11653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Steps to undertake WWD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activities : see this link </a:t>
            </a:r>
            <a:r>
              <a:rPr lang="en-US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16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https://rowfoundation.org/old/content/row/Steps-to-undertake-WWD-event.pdf</a:t>
            </a:r>
            <a:r>
              <a:rPr lang="en-US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1AAC789-51B6-D558-7FE0-3DC2B7DC9188}"/>
              </a:ext>
            </a:extLst>
          </p:cNvPr>
          <p:cNvSpPr txBox="1"/>
          <p:nvPr/>
        </p:nvSpPr>
        <p:spPr>
          <a:xfrm>
            <a:off x="628592" y="137058"/>
            <a:ext cx="11244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Banner</a:t>
            </a:r>
            <a:r>
              <a:rPr lang="en-US" dirty="0"/>
              <a:t> (</a:t>
            </a:r>
            <a:r>
              <a:rPr lang="en-US" dirty="0">
                <a:highlight>
                  <a:srgbClr val="FFFF00"/>
                </a:highlight>
              </a:rPr>
              <a:t>Slide 1</a:t>
            </a:r>
            <a:r>
              <a:rPr lang="en-US" dirty="0"/>
              <a:t>) for conducting WWD  – Ensure </a:t>
            </a:r>
            <a:r>
              <a:rPr lang="en-US" dirty="0">
                <a:highlight>
                  <a:srgbClr val="FFFF00"/>
                </a:highlight>
              </a:rPr>
              <a:t>four corners are punched </a:t>
            </a:r>
            <a:r>
              <a:rPr lang="en-US" dirty="0"/>
              <a:t>and rings placed for hanging the  banner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174186-598E-A422-98F6-E939954926E1}"/>
              </a:ext>
            </a:extLst>
          </p:cNvPr>
          <p:cNvSpPr txBox="1"/>
          <p:nvPr/>
        </p:nvSpPr>
        <p:spPr>
          <a:xfrm>
            <a:off x="281638" y="3378489"/>
            <a:ext cx="4102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Print ~4” x 4” Badge ,wear using </a:t>
            </a:r>
            <a:r>
              <a:rPr lang="en-US" dirty="0" err="1"/>
              <a:t>safetypin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555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2627</TotalTime>
  <Words>193</Words>
  <Application>Microsoft Office PowerPoint</Application>
  <PresentationFormat>Widescreen</PresentationFormat>
  <Paragraphs>25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Times New Roman</vt:lpstr>
      <vt:lpstr>Vrinda</vt:lpstr>
      <vt:lpstr>Office Theme</vt:lpstr>
      <vt:lpstr>PowerPoint Presentation</vt:lpstr>
      <vt:lpstr>PowerPoint Presentation</vt:lpstr>
    </vt:vector>
  </TitlesOfParts>
  <Company>MIT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Ishant</dc:creator>
  <cp:lastModifiedBy>SUBIJOY DUTTA</cp:lastModifiedBy>
  <cp:revision>65</cp:revision>
  <dcterms:created xsi:type="dcterms:W3CDTF">2012-03-09T05:38:26Z</dcterms:created>
  <dcterms:modified xsi:type="dcterms:W3CDTF">2026-03-06T16:24:56Z</dcterms:modified>
</cp:coreProperties>
</file>